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qrcoder.ru/" TargetMode="External"/><Relationship Id="rId2" Type="http://schemas.openxmlformats.org/officeDocument/2006/relationships/hyperlink" Target="https://izi.travel/ru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upport.google.com/maps/answer/2622947?hl=RU&amp;co=GENIE.Platform=Desktop" TargetMode="External"/><Relationship Id="rId4" Type="http://schemas.openxmlformats.org/officeDocument/2006/relationships/hyperlink" Target="https://support.google.com/maps/answer/144339?hl=ru&amp;co=GENIE.Platform=Androi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92D050"/>
                </a:solidFill>
              </a:rPr>
              <a:t>КЛАСС</a:t>
            </a:r>
            <a:r>
              <a:rPr lang="ru-RU" i="1" dirty="0" err="1" smtClean="0"/>
              <a:t>ный</a:t>
            </a:r>
            <a:r>
              <a:rPr lang="ru-RU" i="1" dirty="0" smtClean="0"/>
              <a:t> маршрут 10А МАОУ «СОШ №127»</a:t>
            </a:r>
            <a:br>
              <a:rPr lang="ru-RU" i="1" dirty="0" smtClean="0"/>
            </a:br>
            <a:r>
              <a:rPr lang="ru-RU" i="1" dirty="0" smtClean="0"/>
              <a:t>Мы заканчиваем школу в год 300-летия Перми!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Классный руководитель Югова Валерия Павловна</a:t>
            </a:r>
          </a:p>
          <a:p>
            <a:pPr algn="l"/>
            <a:r>
              <a:rPr lang="ru-RU" dirty="0" smtClean="0"/>
              <a:t>Педагогический стаж с 2001 года</a:t>
            </a:r>
          </a:p>
          <a:p>
            <a:pPr algn="l"/>
            <a:r>
              <a:rPr lang="ru-RU" dirty="0" smtClean="0"/>
              <a:t>Педагогическое кредо : каждый  ребенок индивидуален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</a:t>
            </a:r>
            <a:r>
              <a:rPr lang="ru-RU" dirty="0" err="1" smtClean="0"/>
              <a:t>КЛАССного</a:t>
            </a:r>
            <a:r>
              <a:rPr lang="ru-RU" dirty="0" smtClean="0"/>
              <a:t> маршрута 10А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2023 год –</a:t>
            </a:r>
            <a:r>
              <a:rPr lang="ru-RU" dirty="0" err="1" smtClean="0"/>
              <a:t>год</a:t>
            </a:r>
            <a:r>
              <a:rPr lang="ru-RU" dirty="0" smtClean="0"/>
              <a:t> празднования 300-летия Перми. </a:t>
            </a:r>
          </a:p>
          <a:p>
            <a:r>
              <a:rPr lang="ru-RU" dirty="0" smtClean="0"/>
              <a:t>Проектный </a:t>
            </a:r>
            <a:r>
              <a:rPr lang="ru-RU" dirty="0" err="1" smtClean="0"/>
              <a:t>продукт-Классный</a:t>
            </a:r>
            <a:r>
              <a:rPr lang="ru-RU" dirty="0" smtClean="0"/>
              <a:t> маршрут 10А по достопримечательностям г.Перми, связанный с основными историческими событиями города, показывающий развитие и становление города.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Этапы работы над проектом:</a:t>
            </a:r>
          </a:p>
          <a:p>
            <a:r>
              <a:rPr lang="ru-RU" dirty="0" smtClean="0"/>
              <a:t>1.Сбор информации(выбор основных памятников, работа с источниками)</a:t>
            </a:r>
          </a:p>
          <a:p>
            <a:r>
              <a:rPr lang="ru-RU" dirty="0" smtClean="0"/>
              <a:t>2.Работа в группах</a:t>
            </a:r>
          </a:p>
          <a:p>
            <a:r>
              <a:rPr lang="ru-RU" dirty="0" smtClean="0"/>
              <a:t>(деление класса на проектные группы, выбор форм работы для каждой группы, продумывание этапа маршрута)</a:t>
            </a:r>
          </a:p>
          <a:p>
            <a:r>
              <a:rPr lang="ru-RU" dirty="0" smtClean="0"/>
              <a:t>3.Реализация проекта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Цель:</a:t>
            </a:r>
          </a:p>
          <a:p>
            <a:pPr>
              <a:buNone/>
            </a:pPr>
            <a:r>
              <a:rPr lang="ru-RU" dirty="0" smtClean="0"/>
              <a:t>Участие в реализации концепции краеведческого и патриотического воспитания молодежи Пермского края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Повысить интерес учащихся к обучению</a:t>
            </a:r>
          </a:p>
          <a:p>
            <a:r>
              <a:rPr lang="ru-RU" dirty="0" smtClean="0"/>
              <a:t>Расширить и углубить знания учащихся о родном крае</a:t>
            </a:r>
          </a:p>
          <a:p>
            <a:r>
              <a:rPr lang="ru-RU" dirty="0" smtClean="0"/>
              <a:t>Способствовать развитию личностных качеств учащихся посредством краеведческой работы</a:t>
            </a:r>
          </a:p>
          <a:p>
            <a:r>
              <a:rPr lang="ru-RU" dirty="0" smtClean="0"/>
              <a:t>Развивать навыки проектной и исследовательской деятельности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войдет в наш маршрут?</a:t>
            </a:r>
            <a:br>
              <a:rPr lang="ru-RU" dirty="0" smtClean="0"/>
            </a:br>
            <a:r>
              <a:rPr lang="ru-RU" dirty="0" smtClean="0"/>
              <a:t>Работа проектных групп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Группа 1</a:t>
            </a:r>
            <a:r>
              <a:rPr lang="ru-RU" dirty="0" smtClean="0"/>
              <a:t>: история появление медеплавильного завода, завод Шпагина</a:t>
            </a:r>
          </a:p>
          <a:p>
            <a:pPr>
              <a:buNone/>
            </a:pPr>
            <a:r>
              <a:rPr lang="ru-RU" dirty="0" smtClean="0"/>
              <a:t>  (Группа создает </a:t>
            </a:r>
            <a:r>
              <a:rPr lang="ru-RU" dirty="0" err="1" smtClean="0"/>
              <a:t>аудиоэксурсию</a:t>
            </a:r>
            <a:r>
              <a:rPr lang="ru-RU" dirty="0" smtClean="0"/>
              <a:t> с использованием  ресурса </a:t>
            </a:r>
            <a:r>
              <a:rPr lang="en-US" dirty="0" smtClean="0">
                <a:hlinkClick r:id="rId2"/>
              </a:rPr>
              <a:t>https://izi.travel/ru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Группа 2</a:t>
            </a:r>
            <a:r>
              <a:rPr lang="ru-RU" dirty="0" smtClean="0"/>
              <a:t>: Площадь Разгуляй и памятник Татищеву (съемка видеофильма группой  с последующим показом всему классу) </a:t>
            </a:r>
          </a:p>
          <a:p>
            <a:pPr>
              <a:buNone/>
            </a:pPr>
            <a:r>
              <a:rPr lang="ru-RU" b="1" dirty="0" smtClean="0"/>
              <a:t>Группа 3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Краеведческий музей (Разработка </a:t>
            </a:r>
            <a:r>
              <a:rPr lang="ru-RU" dirty="0" err="1" smtClean="0"/>
              <a:t>квеста</a:t>
            </a:r>
            <a:r>
              <a:rPr lang="ru-RU" dirty="0" smtClean="0"/>
              <a:t> для класса с использованием шифрования вопросов ресурса </a:t>
            </a:r>
            <a:r>
              <a:rPr lang="en-US" dirty="0" smtClean="0">
                <a:hlinkClick r:id="rId3"/>
              </a:rPr>
              <a:t>http://qrcoder.ru/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Группа 4</a:t>
            </a:r>
            <a:r>
              <a:rPr lang="ru-RU" dirty="0" smtClean="0"/>
              <a:t>: Купеческие дома города Перми (группа выбирает памятники для посещения, строит маршрут при помощи </a:t>
            </a:r>
            <a:r>
              <a:rPr lang="ru-RU" dirty="0" err="1" smtClean="0"/>
              <a:t>гугл-карт</a:t>
            </a: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https://support.google.com/maps/answer/144339?hl=ru&amp;co=GENIE.Platform%3DAndroid</a:t>
            </a:r>
            <a:r>
              <a:rPr lang="ru-RU" dirty="0" smtClean="0"/>
              <a:t>, делится маршрутом с классом. Путешествуя по карте, учащиеся добавляют фото места в общий маршрут(</a:t>
            </a:r>
            <a:r>
              <a:rPr lang="en-US" dirty="0" smtClean="0">
                <a:hlinkClick r:id="rId5"/>
              </a:rPr>
              <a:t>https://support.google.com/maps/answer/2622947?hl=RU&amp;co=GENIE.Platform%3DDesktop</a:t>
            </a:r>
            <a:r>
              <a:rPr lang="ru-RU" dirty="0" smtClean="0"/>
              <a:t>) </a:t>
            </a:r>
          </a:p>
          <a:p>
            <a:pPr>
              <a:buNone/>
            </a:pPr>
            <a:r>
              <a:rPr lang="ru-RU" b="1" dirty="0" smtClean="0"/>
              <a:t>Группа 5</a:t>
            </a:r>
            <a:r>
              <a:rPr lang="ru-RU" dirty="0" smtClean="0"/>
              <a:t>: взаимодействие с Историческим парком Россия моя история и проведение экскурсии для класса совместно с работниками музея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14546" y="142852"/>
          <a:ext cx="4929222" cy="6286544"/>
        </p:xfrm>
        <a:graphic>
          <a:graphicData uri="http://schemas.openxmlformats.org/presentationml/2006/ole">
            <p:oleObj spid="_x0000_s1027" name="Acrobat Document" r:id="rId3" imgW="10077260" imgH="16068294" progId="AcroExch.Document.DC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270</Words>
  <PresentationFormat>Экран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Поток</vt:lpstr>
      <vt:lpstr>Adobe Acrobat Document</vt:lpstr>
      <vt:lpstr>КЛАССный маршрут 10А МАОУ «СОШ №127» Мы заканчиваем школу в год 300-летия Перми!</vt:lpstr>
      <vt:lpstr>Проект КЛАССного маршрута 10А</vt:lpstr>
      <vt:lpstr>Цель и задачи проекта</vt:lpstr>
      <vt:lpstr>Что войдет в наш маршрут? Работа проектных групп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маршрут 10А МАОУ «СОШ №127»</dc:title>
  <dc:creator>Лера</dc:creator>
  <cp:lastModifiedBy>Лера</cp:lastModifiedBy>
  <cp:revision>12</cp:revision>
  <dcterms:created xsi:type="dcterms:W3CDTF">2021-10-11T06:16:57Z</dcterms:created>
  <dcterms:modified xsi:type="dcterms:W3CDTF">2021-10-11T06:45:35Z</dcterms:modified>
</cp:coreProperties>
</file>